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67" r:id="rId4"/>
  </p:sldMasterIdLst>
  <p:notesMasterIdLst>
    <p:notesMasterId r:id="rId11"/>
  </p:notesMasterIdLst>
  <p:handoutMasterIdLst>
    <p:handoutMasterId r:id="rId12"/>
  </p:handoutMasterIdLst>
  <p:sldIdLst>
    <p:sldId id="268" r:id="rId5"/>
    <p:sldId id="269" r:id="rId6"/>
    <p:sldId id="270" r:id="rId7"/>
    <p:sldId id="271" r:id="rId8"/>
    <p:sldId id="272" r:id="rId9"/>
    <p:sldId id="27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35" autoAdjust="0"/>
  </p:normalViewPr>
  <p:slideViewPr>
    <p:cSldViewPr snapToGrid="0" snapToObjects="1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288" y="3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0BB816-636F-4C40-9EC7-A3BA365B89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E0D02-F780-4697-9A30-3F10F4D67C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9885C-64C6-4202-8B65-38170DBD673D}" type="datetimeFigureOut">
              <a:rPr lang="en-US" smtClean="0"/>
              <a:t>3/27/2020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0C7536-00AB-4C14-90D3-7D88603F2A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DBC111-E561-48D6-9DB3-85F8BE552BA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AA4D1-BF1D-4260-B442-EBD7859EC5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146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49326-15A5-4041-B3F6-1CB1FE840753}" type="datetimeFigureOut">
              <a:rPr lang="en-US" smtClean="0"/>
              <a:t>3/27/2020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39BA2-F127-4DB1-B8FD-D5A70CC3E0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405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D39BA2-F127-4DB1-B8FD-D5A70CC3E01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549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89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5960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75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0453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80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321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13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43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39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65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2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3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29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06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3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523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1000">
              <a:schemeClr val="accent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3F2CC0B-D5F1-40B8-9CC6-4A36850B66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66081D-517B-5D43-A7B4-E67DDEDC0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561" y="2679717"/>
            <a:ext cx="10734878" cy="128919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Bell Ringers </a:t>
            </a:r>
            <a:br>
              <a:rPr lang="en-US" dirty="0" smtClean="0"/>
            </a:br>
            <a:r>
              <a:rPr lang="en-US" dirty="0" smtClean="0"/>
              <a:t>Week </a:t>
            </a:r>
            <a:r>
              <a:rPr lang="en-US" dirty="0" smtClean="0"/>
              <a:t>of March 30</a:t>
            </a:r>
            <a:r>
              <a:rPr lang="en-US" baseline="30000" dirty="0" smtClean="0"/>
              <a:t>th</a:t>
            </a:r>
            <a:r>
              <a:rPr lang="en-US" dirty="0" smtClean="0"/>
              <a:t>  </a:t>
            </a:r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31C6CE6-1810-44ED-A6D7-3FF53040AE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1F6D8BFE-D0D0-4BAE-9D5A-701DE7D3CEE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53F86D30-CEDB-4D96-AF73-AA3CD5A437B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F5187540-C4C8-410C-A395-69FCB1C86C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75BD6E4A-797C-451B-B08F-D99C1A9D13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0D241082-BAFA-462E-827B-5814B020F5C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6">
              <a:extLst>
                <a:ext uri="{FF2B5EF4-FFF2-40B4-BE49-F238E27FC236}">
                  <a16:creationId xmlns:a16="http://schemas.microsoft.com/office/drawing/2014/main" id="{2920CCBD-116D-450B-9608-99F05F7D78A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A57CD3DE-CEAF-4BD4-A5EF-24B3E622BB5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4EC3258C-366B-4629-A7D3-5173D3637D8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D444D63A-CE2B-4ACD-BA0E-4ADECAD86F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7A504DF6-187A-4A54-96E8-3F3F28AAAA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1">
              <a:extLst>
                <a:ext uri="{FF2B5EF4-FFF2-40B4-BE49-F238E27FC236}">
                  <a16:creationId xmlns:a16="http://schemas.microsoft.com/office/drawing/2014/main" id="{FE04C6F5-6DC5-4C7E-9278-9BE624FC78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94A02D9B-E6A9-4D6A-9D2A-D81C768024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78034A6-3565-46AA-9E73-1C954666AB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30"/>
            <a:ext cx="2356675" cy="6853284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04947AA2-A772-42CB-9CEC-065095D3DC7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83C52D84-DEC1-4E16-972E-8EEA5D52245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2036A28D-EF09-41F7-906F-CF4053615A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EE8D92C7-C907-4120-95E3-80E3DC85BB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BBCEAAB8-CD22-41D7-B330-702682A27CE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32">
              <a:extLst>
                <a:ext uri="{FF2B5EF4-FFF2-40B4-BE49-F238E27FC236}">
                  <a16:creationId xmlns:a16="http://schemas.microsoft.com/office/drawing/2014/main" id="{6BBC1FEE-3D72-492B-8D8A-BE1A55076F9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33">
              <a:extLst>
                <a:ext uri="{FF2B5EF4-FFF2-40B4-BE49-F238E27FC236}">
                  <a16:creationId xmlns:a16="http://schemas.microsoft.com/office/drawing/2014/main" id="{C28C6E5C-C393-435C-96A1-AA2859BDCB8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34">
              <a:extLst>
                <a:ext uri="{FF2B5EF4-FFF2-40B4-BE49-F238E27FC236}">
                  <a16:creationId xmlns:a16="http://schemas.microsoft.com/office/drawing/2014/main" id="{2C2C991F-AC51-4DF5-B8DD-19B08C1CBF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35">
              <a:extLst>
                <a:ext uri="{FF2B5EF4-FFF2-40B4-BE49-F238E27FC236}">
                  <a16:creationId xmlns:a16="http://schemas.microsoft.com/office/drawing/2014/main" id="{9C916B5F-285D-4F5A-9085-6781753AFB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36">
              <a:extLst>
                <a:ext uri="{FF2B5EF4-FFF2-40B4-BE49-F238E27FC236}">
                  <a16:creationId xmlns:a16="http://schemas.microsoft.com/office/drawing/2014/main" id="{0375DD5F-9D17-4873-B697-3D44A5EBEC7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37">
              <a:extLst>
                <a:ext uri="{FF2B5EF4-FFF2-40B4-BE49-F238E27FC236}">
                  <a16:creationId xmlns:a16="http://schemas.microsoft.com/office/drawing/2014/main" id="{A159BBC7-6A8B-4612-94A8-56323452C7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38">
              <a:extLst>
                <a:ext uri="{FF2B5EF4-FFF2-40B4-BE49-F238E27FC236}">
                  <a16:creationId xmlns:a16="http://schemas.microsoft.com/office/drawing/2014/main" id="{177C901C-F8DE-4C99-95C8-F8CA1B84F7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D1D655F2-6D15-4265-ADEE-EF0075C139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Freeform 69">
            <a:extLst>
              <a:ext uri="{FF2B5EF4-FFF2-40B4-BE49-F238E27FC236}">
                <a16:creationId xmlns:a16="http://schemas.microsoft.com/office/drawing/2014/main" id="{3248A930-1A6E-4EFB-8213-D1AC735BE0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12941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68284" y="670785"/>
            <a:ext cx="898289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fontAlgn="ctr"/>
            <a:r>
              <a:rPr lang="en-US" sz="4400" dirty="0" smtClean="0">
                <a:latin typeface="Calibri" panose="020F0502020204030204" pitchFamily="34" charset="0"/>
              </a:rPr>
              <a:t>What do insects do? They jump</a:t>
            </a:r>
            <a:r>
              <a:rPr lang="en-US" sz="4400" dirty="0" smtClean="0">
                <a:latin typeface="Calibri" panose="020F0502020204030204" pitchFamily="34" charset="0"/>
              </a:rPr>
              <a:t>. They fly. They eat. They drink.  </a:t>
            </a:r>
            <a:endParaRPr lang="en-US" sz="4400" dirty="0"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>
                <a:highlight>
                  <a:srgbClr val="FFFF00"/>
                </a:highlight>
                <a:latin typeface="Calibri" panose="020F0502020204030204" pitchFamily="34" charset="0"/>
              </a:rPr>
              <a:t>Insects </a:t>
            </a:r>
            <a:r>
              <a:rPr lang="en-US" sz="4400" dirty="0">
                <a:highlight>
                  <a:srgbClr val="FFFF00"/>
                </a:highlight>
                <a:latin typeface="Calibri" panose="020F0502020204030204" pitchFamily="34" charset="0"/>
              </a:rPr>
              <a:t>_____.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buy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wait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move</a:t>
            </a:r>
            <a:r>
              <a:rPr lang="en-US" sz="4400" dirty="0" smtClean="0">
                <a:latin typeface="Calibri" panose="020F0502020204030204" pitchFamily="34" charset="0"/>
              </a:rPr>
              <a:t> 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read</a:t>
            </a:r>
            <a:endParaRPr lang="en-US" sz="4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189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4035" y="453909"/>
            <a:ext cx="107637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fontAlgn="ctr"/>
            <a:r>
              <a:rPr lang="en-US" sz="4400" dirty="0" smtClean="0">
                <a:latin typeface="Calibri" panose="020F0502020204030204" pitchFamily="34" charset="0"/>
              </a:rPr>
              <a:t>Oh no. I can’t play with you, Freddy. Not now. Can’t you see I am eating spaghetti. </a:t>
            </a:r>
            <a:endParaRPr lang="en-US" sz="4400" dirty="0" smtClean="0">
              <a:latin typeface="Calibri" panose="020F0502020204030204" pitchFamily="34" charset="0"/>
            </a:endParaRPr>
          </a:p>
          <a:p>
            <a:pPr marL="342900" fontAlgn="ctr"/>
            <a:r>
              <a:rPr lang="en-US" sz="4400" dirty="0" smtClean="0">
                <a:highlight>
                  <a:srgbClr val="FFFF00"/>
                </a:highlight>
                <a:latin typeface="Calibri" panose="020F0502020204030204" pitchFamily="34" charset="0"/>
              </a:rPr>
              <a:t>I am</a:t>
            </a:r>
            <a:r>
              <a:rPr lang="en-US" sz="4400" dirty="0" smtClean="0">
                <a:highlight>
                  <a:srgbClr val="FFFF00"/>
                </a:highlight>
                <a:latin typeface="Calibri" panose="020F0502020204030204" pitchFamily="34" charset="0"/>
              </a:rPr>
              <a:t> </a:t>
            </a:r>
            <a:r>
              <a:rPr lang="en-US" sz="4400" dirty="0">
                <a:highlight>
                  <a:srgbClr val="FFFF00"/>
                </a:highlight>
                <a:latin typeface="Calibri" panose="020F0502020204030204" pitchFamily="34" charset="0"/>
              </a:rPr>
              <a:t>_____. 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busy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strong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smart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Tired </a:t>
            </a:r>
            <a:endParaRPr lang="en-US" sz="4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596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8389" y="466972"/>
            <a:ext cx="1093361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fontAlgn="ctr"/>
            <a:r>
              <a:rPr lang="en-US" sz="4400" dirty="0" smtClean="0">
                <a:latin typeface="Calibri" panose="020F0502020204030204" pitchFamily="34" charset="0"/>
              </a:rPr>
              <a:t>We dribble. We pass. We slip on the grass. We kick. We run. We’re having fun! We see a hole. We run to the goal. The ball goes in. </a:t>
            </a:r>
            <a:r>
              <a:rPr lang="en-US" sz="4400" dirty="0" smtClean="0">
                <a:latin typeface="Calibri" panose="020F0502020204030204" pitchFamily="34" charset="0"/>
              </a:rPr>
              <a:t>   </a:t>
            </a:r>
            <a:endParaRPr lang="en-US" sz="4400" dirty="0"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>
                <a:highlight>
                  <a:srgbClr val="FFFF00"/>
                </a:highlight>
                <a:latin typeface="Calibri" panose="020F0502020204030204" pitchFamily="34" charset="0"/>
              </a:rPr>
              <a:t>We</a:t>
            </a:r>
            <a:r>
              <a:rPr lang="en-US" sz="4400" dirty="0" smtClean="0">
                <a:highlight>
                  <a:srgbClr val="FFFF00"/>
                </a:highlight>
                <a:latin typeface="Calibri" panose="020F0502020204030204" pitchFamily="34" charset="0"/>
              </a:rPr>
              <a:t> ____. </a:t>
            </a:r>
            <a:endParaRPr lang="en-US" sz="4400" dirty="0">
              <a:latin typeface="Calibri" panose="020F0502020204030204" pitchFamily="34" charset="0"/>
            </a:endParaRPr>
          </a:p>
          <a:p>
            <a:pPr marL="1428750" indent="-742950" fontAlgn="ctr"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Eat</a:t>
            </a:r>
          </a:p>
          <a:p>
            <a:pPr marL="1428750" indent="-742950" fontAlgn="ctr"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Grow</a:t>
            </a:r>
          </a:p>
          <a:p>
            <a:pPr marL="1428750" indent="-742950" fontAlgn="ctr"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Play</a:t>
            </a:r>
          </a:p>
          <a:p>
            <a:pPr marL="1428750" indent="-742950" fontAlgn="ctr"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Wait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/>
            <a:endParaRPr lang="en-US" sz="4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179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4148" y="459101"/>
            <a:ext cx="949234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fontAlgn="ctr"/>
            <a:r>
              <a:rPr lang="en-US" sz="4400" dirty="0" smtClean="0">
                <a:latin typeface="Calibri" panose="020F0502020204030204" pitchFamily="34" charset="0"/>
              </a:rPr>
              <a:t>Oh look. Just look! Your head is bare. I have some hats that you can wear. Come over here. I’ll give you some. </a:t>
            </a:r>
            <a:endParaRPr lang="en-US" sz="4400" dirty="0"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>
                <a:highlight>
                  <a:srgbClr val="FFFF00"/>
                </a:highlight>
                <a:latin typeface="Calibri" panose="020F0502020204030204" pitchFamily="34" charset="0"/>
              </a:rPr>
              <a:t>I will ____. 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share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eat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sleep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dance</a:t>
            </a:r>
            <a:endParaRPr lang="en-US" sz="4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803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50720" y="310218"/>
            <a:ext cx="9296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fontAlgn="ctr"/>
            <a:r>
              <a:rPr lang="en-US" sz="4400" dirty="0" smtClean="0">
                <a:latin typeface="Calibri" panose="020F0502020204030204" pitchFamily="34" charset="0"/>
              </a:rPr>
              <a:t>Sudden noises can make people jump. People don’t expect them. They might drop something. They might shout. </a:t>
            </a:r>
            <a:r>
              <a:rPr lang="en-US" sz="4400" dirty="0" smtClean="0">
                <a:latin typeface="Calibri" panose="020F0502020204030204" pitchFamily="34" charset="0"/>
              </a:rPr>
              <a:t> </a:t>
            </a:r>
            <a:endParaRPr lang="en-US" sz="4400" dirty="0">
              <a:latin typeface="Calibri" panose="020F0502020204030204" pitchFamily="34" charset="0"/>
            </a:endParaRPr>
          </a:p>
          <a:p>
            <a:pPr marL="342900" marR="0"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>
                <a:highlight>
                  <a:srgbClr val="FFFF00"/>
                </a:highlight>
                <a:latin typeface="Calibri" panose="020F0502020204030204" pitchFamily="34" charset="0"/>
              </a:rPr>
              <a:t>They are</a:t>
            </a:r>
            <a:r>
              <a:rPr lang="en-US" sz="4400" dirty="0" smtClean="0">
                <a:highlight>
                  <a:srgbClr val="FFFF00"/>
                </a:highlight>
                <a:latin typeface="Calibri" panose="020F0502020204030204" pitchFamily="34" charset="0"/>
              </a:rPr>
              <a:t> </a:t>
            </a:r>
            <a:r>
              <a:rPr lang="en-US" sz="4400" dirty="0">
                <a:highlight>
                  <a:srgbClr val="FFFF00"/>
                </a:highlight>
                <a:latin typeface="Calibri" panose="020F0502020204030204" pitchFamily="34" charset="0"/>
              </a:rPr>
              <a:t>____.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wild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bored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dirty="0" smtClean="0">
                <a:latin typeface="Calibri" panose="020F0502020204030204" pitchFamily="34" charset="0"/>
              </a:rPr>
              <a:t>surprised</a:t>
            </a:r>
            <a:endParaRPr lang="en-US" sz="4400" dirty="0">
              <a:latin typeface="Calibri" panose="020F0502020204030204" pitchFamily="34" charset="0"/>
            </a:endParaRPr>
          </a:p>
          <a:p>
            <a:pPr marL="685800" fontAlgn="ctr">
              <a:buFont typeface="+mj-lt"/>
              <a:buAutoNum type="alphaLcPeriod"/>
            </a:pPr>
            <a:r>
              <a:rPr lang="en-US" sz="4400" smtClean="0">
                <a:latin typeface="Calibri" panose="020F0502020204030204" pitchFamily="34" charset="0"/>
              </a:rPr>
              <a:t>proud </a:t>
            </a:r>
            <a:endParaRPr lang="en-US" sz="4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47494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93813dd7ca6ad654711aa0ab317e03a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f11dc0ce689dd3925e84e4e35398c6e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CB3524F-087C-4838-9553-7CBB129B49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1C53FD1-3DBA-4C27-90DF-64ABCD60CC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2431B6-C1D5-4398-BE4E-36F2E44F8E9D}">
  <ds:schemaRefs>
    <ds:schemaRef ds:uri="http://purl.org/dc/elements/1.1/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dcmitype/"/>
    <ds:schemaRef ds:uri="71af3243-3dd4-4a8d-8c0d-dd76da1f02a5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tf22645580</Template>
  <TotalTime>0</TotalTime>
  <Words>163</Words>
  <Application>Microsoft Office PowerPoint</Application>
  <PresentationFormat>Widescreen</PresentationFormat>
  <Paragraphs>32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Wisp</vt:lpstr>
      <vt:lpstr>Bell Ringers  Week of March 30th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2020-03-20T19:03:15Z</dcterms:created>
  <dcterms:modified xsi:type="dcterms:W3CDTF">2020-03-27T14:38:43Z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