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7" r:id="rId4"/>
  </p:sldMasterIdLst>
  <p:notesMasterIdLst>
    <p:notesMasterId r:id="rId11"/>
  </p:notesMasterIdLst>
  <p:handoutMasterIdLst>
    <p:handoutMasterId r:id="rId12"/>
  </p:handoutMasterIdLst>
  <p:sldIdLst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5" autoAdjust="0"/>
  </p:normalViewPr>
  <p:slideViewPr>
    <p:cSldViewPr snapToGrid="0" snapToObjects="1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0BB816-636F-4C40-9EC7-A3BA365B89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E0D02-F780-4697-9A30-3F10F4D67C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9885C-64C6-4202-8B65-38170DBD673D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C7536-00AB-4C14-90D3-7D88603F2A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BC111-E561-48D6-9DB3-85F8BE552B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AA4D1-BF1D-4260-B442-EBD7859EC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9326-15A5-4041-B3F6-1CB1FE840753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39BA2-F127-4DB1-B8FD-D5A70CC3E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0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4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61" y="2679717"/>
            <a:ext cx="10734878" cy="12891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Bell Ringers 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of March 30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8284" y="670785"/>
            <a:ext cx="89828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 smtClean="0">
                <a:latin typeface="Calibri" panose="020F0502020204030204" pitchFamily="34" charset="0"/>
              </a:rPr>
              <a:t>What do insects do? They jump</a:t>
            </a:r>
            <a:r>
              <a:rPr lang="en-US" sz="4400" dirty="0" smtClean="0">
                <a:latin typeface="Calibri" panose="020F0502020204030204" pitchFamily="34" charset="0"/>
              </a:rPr>
              <a:t>. They fly. They eat. They drink.  </a:t>
            </a:r>
            <a:endParaRPr lang="en-US" sz="4400" dirty="0"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Insects </a:t>
            </a: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_____.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buy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wait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move</a:t>
            </a:r>
            <a:r>
              <a:rPr lang="en-US" sz="4400" dirty="0" smtClean="0">
                <a:latin typeface="Calibri" panose="020F0502020204030204" pitchFamily="34" charset="0"/>
              </a:rPr>
              <a:t> 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read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8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035" y="453909"/>
            <a:ext cx="107637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 smtClean="0">
                <a:latin typeface="Calibri" panose="020F0502020204030204" pitchFamily="34" charset="0"/>
              </a:rPr>
              <a:t>Oh no. I can’t play with you, Freddy. Not now. Can’t you see I am eating spaghetti. </a:t>
            </a:r>
            <a:endParaRPr lang="en-US" sz="4400" dirty="0" smtClean="0">
              <a:latin typeface="Calibri" panose="020F0502020204030204" pitchFamily="34" charset="0"/>
            </a:endParaRPr>
          </a:p>
          <a:p>
            <a:pPr marL="342900" fontAlgn="ctr"/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I am</a:t>
            </a:r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_____. 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busy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strong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smart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Tired 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9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8389" y="466972"/>
            <a:ext cx="109336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 smtClean="0">
                <a:latin typeface="Calibri" panose="020F0502020204030204" pitchFamily="34" charset="0"/>
              </a:rPr>
              <a:t>We dribble. We pass. We slip on the grass. We kick. We run. We’re having fun! We see a hole. We run to the goal. The ball goes in. </a:t>
            </a:r>
            <a:r>
              <a:rPr lang="en-US" sz="4400" dirty="0" smtClean="0">
                <a:latin typeface="Calibri" panose="020F0502020204030204" pitchFamily="34" charset="0"/>
              </a:rPr>
              <a:t>   </a:t>
            </a:r>
            <a:endParaRPr lang="en-US" sz="4400" dirty="0"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We</a:t>
            </a:r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 ____. </a:t>
            </a:r>
            <a:endParaRPr lang="en-US" sz="4400" dirty="0">
              <a:latin typeface="Calibri" panose="020F0502020204030204" pitchFamily="34" charset="0"/>
            </a:endParaRPr>
          </a:p>
          <a:p>
            <a:pPr marL="1428750" indent="-742950" fontAlgn="ctr"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Eat</a:t>
            </a:r>
          </a:p>
          <a:p>
            <a:pPr marL="1428750" indent="-742950" fontAlgn="ctr"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Grow</a:t>
            </a:r>
          </a:p>
          <a:p>
            <a:pPr marL="1428750" indent="-742950" fontAlgn="ctr"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Play</a:t>
            </a:r>
          </a:p>
          <a:p>
            <a:pPr marL="1428750" indent="-742950" fontAlgn="ctr"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Wait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/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7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148" y="459101"/>
            <a:ext cx="94923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 smtClean="0">
                <a:latin typeface="Calibri" panose="020F0502020204030204" pitchFamily="34" charset="0"/>
              </a:rPr>
              <a:t>Oh look. Just look! Your head is bare. I have some hats that you can wear. Come over here. I’ll give you some. </a:t>
            </a:r>
            <a:endParaRPr lang="en-US" sz="4400" dirty="0"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I will ____. 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share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eat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sleep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dance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0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0720" y="310218"/>
            <a:ext cx="9296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en-US" sz="4400" dirty="0" smtClean="0">
                <a:latin typeface="Calibri" panose="020F0502020204030204" pitchFamily="34" charset="0"/>
              </a:rPr>
              <a:t>Sudden noises can make people jump. People don’t expect them. They might drop something. They might shout. </a:t>
            </a:r>
            <a:r>
              <a:rPr lang="en-US" sz="4400" dirty="0" smtClean="0">
                <a:latin typeface="Calibri" panose="020F0502020204030204" pitchFamily="34" charset="0"/>
              </a:rPr>
              <a:t> </a:t>
            </a:r>
            <a:endParaRPr lang="en-US" sz="4400" dirty="0"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They are</a:t>
            </a:r>
            <a:r>
              <a:rPr lang="en-US" sz="4400" dirty="0" smtClean="0"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en-US" sz="4400" dirty="0">
                <a:highlight>
                  <a:srgbClr val="FFFF00"/>
                </a:highlight>
                <a:latin typeface="Calibri" panose="020F0502020204030204" pitchFamily="34" charset="0"/>
              </a:rPr>
              <a:t>____.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wild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bored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dirty="0" smtClean="0">
                <a:latin typeface="Calibri" panose="020F0502020204030204" pitchFamily="34" charset="0"/>
              </a:rPr>
              <a:t>surprised</a:t>
            </a:r>
            <a:endParaRPr lang="en-US" sz="4400" dirty="0">
              <a:latin typeface="Calibri" panose="020F0502020204030204" pitchFamily="34" charset="0"/>
            </a:endParaRPr>
          </a:p>
          <a:p>
            <a:pPr marL="685800" fontAlgn="ctr">
              <a:buFont typeface="+mj-lt"/>
              <a:buAutoNum type="alphaLcPeriod"/>
            </a:pPr>
            <a:r>
              <a:rPr lang="en-US" sz="4400" smtClean="0">
                <a:latin typeface="Calibri" panose="020F0502020204030204" pitchFamily="34" charset="0"/>
              </a:rPr>
              <a:t>proud 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749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B3524F-087C-4838-9553-7CBB129B4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C53FD1-3DBA-4C27-90DF-64ABCD60CC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2431B6-C1D5-4398-BE4E-36F2E44F8E9D}">
  <ds:schemaRefs>
    <ds:schemaRef ds:uri="http://purl.org/dc/elements/1.1/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dcmitype/"/>
    <ds:schemaRef ds:uri="71af3243-3dd4-4a8d-8c0d-dd76da1f02a5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tf22645580</Template>
  <TotalTime>0</TotalTime>
  <Words>163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Bell Ringers  Week of March 30th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2020-03-20T19:03:15Z</dcterms:created>
  <dcterms:modified xsi:type="dcterms:W3CDTF">2020-03-27T14:38:43Z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